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2"/>
  </p:notesMasterIdLst>
  <p:handoutMasterIdLst>
    <p:handoutMasterId r:id="rId23"/>
  </p:handoutMasterIdLst>
  <p:sldIdLst>
    <p:sldId id="2076136272" r:id="rId6"/>
    <p:sldId id="2076136274" r:id="rId7"/>
    <p:sldId id="2076136245" r:id="rId8"/>
    <p:sldId id="2076136289" r:id="rId9"/>
    <p:sldId id="2076136290" r:id="rId10"/>
    <p:sldId id="2076136301" r:id="rId11"/>
    <p:sldId id="2076136292" r:id="rId12"/>
    <p:sldId id="2076136279" r:id="rId13"/>
    <p:sldId id="2076136291" r:id="rId14"/>
    <p:sldId id="2076136293" r:id="rId15"/>
    <p:sldId id="2076136294" r:id="rId16"/>
    <p:sldId id="2076136295" r:id="rId17"/>
    <p:sldId id="2076136296" r:id="rId18"/>
    <p:sldId id="2076136302" r:id="rId19"/>
    <p:sldId id="2076136299" r:id="rId20"/>
    <p:sldId id="2076136300" r:id="rId21"/>
  </p:sldIdLst>
  <p:sldSz cx="14630400" cy="82296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oppins" pitchFamily="2" charset="0"/>
      <p:regular r:id="rId28"/>
      <p:bold r:id="rId29"/>
      <p:italic r:id="rId30"/>
      <p:boldItalic r:id="rId31"/>
    </p:embeddedFont>
    <p:embeddedFont>
      <p:font typeface="Poppins Light" pitchFamily="2" charset="0"/>
      <p:regular r:id="rId32"/>
      <p: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egoe UI Semibold" panose="020B0502040204020203" pitchFamily="34" charset="0"/>
      <p:regular r:id="rId38"/>
      <p:bold r:id="rId39"/>
      <p:italic r:id="rId40"/>
      <p:boldItalic r:id="rId41"/>
    </p:embeddedFont>
    <p:embeddedFont>
      <p:font typeface="Segoe UI Semibold (Headings)" panose="020B0702040204020203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245"/>
            <p14:sldId id="2076136289"/>
            <p14:sldId id="2076136290"/>
            <p14:sldId id="2076136301"/>
            <p14:sldId id="2076136292"/>
            <p14:sldId id="2076136279"/>
            <p14:sldId id="2076136291"/>
            <p14:sldId id="2076136293"/>
            <p14:sldId id="2076136294"/>
            <p14:sldId id="2076136295"/>
            <p14:sldId id="2076136296"/>
            <p14:sldId id="2076136302"/>
            <p14:sldId id="2076136299"/>
            <p14:sldId id="2076136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8" autoAdjust="0"/>
    <p:restoredTop sz="94194" autoAdjust="0"/>
  </p:normalViewPr>
  <p:slideViewPr>
    <p:cSldViewPr snapToGrid="0" snapToObjects="1">
      <p:cViewPr varScale="1">
        <p:scale>
          <a:sx n="85" d="100"/>
          <a:sy n="85" d="100"/>
        </p:scale>
        <p:origin x="60" y="-6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 /><Relationship Id="rId18" Type="http://schemas.openxmlformats.org/officeDocument/2006/relationships/slide" Target="slides/slide13.xml" /><Relationship Id="rId26" Type="http://schemas.openxmlformats.org/officeDocument/2006/relationships/font" Target="fonts/font3.fntdata" /><Relationship Id="rId39" Type="http://schemas.openxmlformats.org/officeDocument/2006/relationships/font" Target="fonts/font16.fntdata" /><Relationship Id="rId3" Type="http://schemas.openxmlformats.org/officeDocument/2006/relationships/customXml" Target="../customXml/item3.xml" /><Relationship Id="rId21" Type="http://schemas.openxmlformats.org/officeDocument/2006/relationships/slide" Target="slides/slide16.xml" /><Relationship Id="rId34" Type="http://schemas.openxmlformats.org/officeDocument/2006/relationships/font" Target="fonts/font11.fntdata" /><Relationship Id="rId42" Type="http://schemas.openxmlformats.org/officeDocument/2006/relationships/font" Target="fonts/font19.fntdata" /><Relationship Id="rId47" Type="http://schemas.openxmlformats.org/officeDocument/2006/relationships/viewProps" Target="viewProps.xml" /><Relationship Id="rId7" Type="http://schemas.openxmlformats.org/officeDocument/2006/relationships/slide" Target="slides/slide2.xml" /><Relationship Id="rId12" Type="http://schemas.openxmlformats.org/officeDocument/2006/relationships/slide" Target="slides/slide7.xml" /><Relationship Id="rId17" Type="http://schemas.openxmlformats.org/officeDocument/2006/relationships/slide" Target="slides/slide12.xml" /><Relationship Id="rId25" Type="http://schemas.openxmlformats.org/officeDocument/2006/relationships/font" Target="fonts/font2.fntdata" /><Relationship Id="rId33" Type="http://schemas.openxmlformats.org/officeDocument/2006/relationships/font" Target="fonts/font10.fntdata" /><Relationship Id="rId38" Type="http://schemas.openxmlformats.org/officeDocument/2006/relationships/font" Target="fonts/font15.fntdata" /><Relationship Id="rId46" Type="http://schemas.openxmlformats.org/officeDocument/2006/relationships/presProps" Target="presProps.xml" /><Relationship Id="rId2" Type="http://schemas.openxmlformats.org/officeDocument/2006/relationships/customXml" Target="../customXml/item2.xml" /><Relationship Id="rId16" Type="http://schemas.openxmlformats.org/officeDocument/2006/relationships/slide" Target="slides/slide11.xml" /><Relationship Id="rId20" Type="http://schemas.openxmlformats.org/officeDocument/2006/relationships/slide" Target="slides/slide15.xml" /><Relationship Id="rId29" Type="http://schemas.openxmlformats.org/officeDocument/2006/relationships/font" Target="fonts/font6.fntdata" /><Relationship Id="rId41" Type="http://schemas.openxmlformats.org/officeDocument/2006/relationships/font" Target="fonts/font18.fntdata" /><Relationship Id="rId1" Type="http://schemas.openxmlformats.org/officeDocument/2006/relationships/customXml" Target="../customXml/item1.xml" /><Relationship Id="rId6" Type="http://schemas.openxmlformats.org/officeDocument/2006/relationships/slide" Target="slides/slide1.xml" /><Relationship Id="rId11" Type="http://schemas.openxmlformats.org/officeDocument/2006/relationships/slide" Target="slides/slide6.xml" /><Relationship Id="rId24" Type="http://schemas.openxmlformats.org/officeDocument/2006/relationships/font" Target="fonts/font1.fntdata" /><Relationship Id="rId32" Type="http://schemas.openxmlformats.org/officeDocument/2006/relationships/font" Target="fonts/font9.fntdata" /><Relationship Id="rId37" Type="http://schemas.openxmlformats.org/officeDocument/2006/relationships/font" Target="fonts/font14.fntdata" /><Relationship Id="rId40" Type="http://schemas.openxmlformats.org/officeDocument/2006/relationships/font" Target="fonts/font17.fntdata" /><Relationship Id="rId45" Type="http://schemas.openxmlformats.org/officeDocument/2006/relationships/font" Target="fonts/font22.fntdata" /><Relationship Id="rId5" Type="http://schemas.openxmlformats.org/officeDocument/2006/relationships/slideMaster" Target="slideMasters/slideMaster2.xml" /><Relationship Id="rId15" Type="http://schemas.openxmlformats.org/officeDocument/2006/relationships/slide" Target="slides/slide10.xml" /><Relationship Id="rId23" Type="http://schemas.openxmlformats.org/officeDocument/2006/relationships/handoutMaster" Target="handoutMasters/handoutMaster1.xml" /><Relationship Id="rId28" Type="http://schemas.openxmlformats.org/officeDocument/2006/relationships/font" Target="fonts/font5.fntdata" /><Relationship Id="rId36" Type="http://schemas.openxmlformats.org/officeDocument/2006/relationships/font" Target="fonts/font13.fntdata" /><Relationship Id="rId49" Type="http://schemas.openxmlformats.org/officeDocument/2006/relationships/tableStyles" Target="tableStyles.xml" /><Relationship Id="rId10" Type="http://schemas.openxmlformats.org/officeDocument/2006/relationships/slide" Target="slides/slide5.xml" /><Relationship Id="rId19" Type="http://schemas.openxmlformats.org/officeDocument/2006/relationships/slide" Target="slides/slide14.xml" /><Relationship Id="rId31" Type="http://schemas.openxmlformats.org/officeDocument/2006/relationships/font" Target="fonts/font8.fntdata" /><Relationship Id="rId44" Type="http://schemas.openxmlformats.org/officeDocument/2006/relationships/font" Target="fonts/font21.fntdata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4.xml" /><Relationship Id="rId14" Type="http://schemas.openxmlformats.org/officeDocument/2006/relationships/slide" Target="slides/slide9.xml" /><Relationship Id="rId22" Type="http://schemas.openxmlformats.org/officeDocument/2006/relationships/notesMaster" Target="notesMasters/notesMaster1.xml" /><Relationship Id="rId27" Type="http://schemas.openxmlformats.org/officeDocument/2006/relationships/font" Target="fonts/font4.fntdata" /><Relationship Id="rId30" Type="http://schemas.openxmlformats.org/officeDocument/2006/relationships/font" Target="fonts/font7.fntdata" /><Relationship Id="rId35" Type="http://schemas.openxmlformats.org/officeDocument/2006/relationships/font" Target="fonts/font12.fntdata" /><Relationship Id="rId43" Type="http://schemas.openxmlformats.org/officeDocument/2006/relationships/font" Target="fonts/font20.fntdata" /><Relationship Id="rId48" Type="http://schemas.openxmlformats.org/officeDocument/2006/relationships/theme" Target="theme/theme1.xml" /><Relationship Id="rId8" Type="http://schemas.openxmlformats.org/officeDocument/2006/relationships/slide" Target="slides/slide3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5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5.png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6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emf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emf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3.png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3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7AEDA8-73E6-4717-A80D-318A07E513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A3098-C9A2-16EF-FC4A-4E4DA2C27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0FD84-2ED6-FAA1-5A1D-4AA4470A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BE1C-50EC-CE9B-030A-1ADABE6E0A6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Relationship Id="rId9" Type="http://schemas.openxmlformats.org/officeDocument/2006/relationships/theme" Target="../theme/theme1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 /><Relationship Id="rId3" Type="http://schemas.openxmlformats.org/officeDocument/2006/relationships/slideLayout" Target="../slideLayouts/slideLayout11.xml" /><Relationship Id="rId7" Type="http://schemas.openxmlformats.org/officeDocument/2006/relationships/slideLayout" Target="../slideLayouts/slideLayout15.xml" /><Relationship Id="rId2" Type="http://schemas.openxmlformats.org/officeDocument/2006/relationships/slideLayout" Target="../slideLayouts/slideLayout10.xml" /><Relationship Id="rId1" Type="http://schemas.openxmlformats.org/officeDocument/2006/relationships/slideLayout" Target="../slideLayouts/slideLayout9.xml" /><Relationship Id="rId6" Type="http://schemas.openxmlformats.org/officeDocument/2006/relationships/slideLayout" Target="../slideLayouts/slideLayout14.xml" /><Relationship Id="rId5" Type="http://schemas.openxmlformats.org/officeDocument/2006/relationships/slideLayout" Target="../slideLayouts/slideLayout13.xml" /><Relationship Id="rId4" Type="http://schemas.openxmlformats.org/officeDocument/2006/relationships/slideLayout" Target="../slideLayouts/slideLayout12.xml" /><Relationship Id="rId9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  <p:sldLayoutId id="2147484048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10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4.png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 pitchFamily="34" charset="0"/>
                <a:cs typeface="Segoe UI" pitchFamily="34" charset="0"/>
              </a:rPr>
              <a:t>ANANT MAHESHWARI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892552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Segoe UI" pitchFamily="34" charset="0"/>
                <a:cs typeface="Segoe UI" pitchFamily="34" charset="0"/>
              </a:rPr>
              <a:t>President, Microsoft India</a:t>
            </a:r>
            <a:endParaRPr lang="en-IN" sz="2400" dirty="0">
              <a:latin typeface="Segoe UI" pitchFamily="34" charset="0"/>
              <a:cs typeface="Segoe UI" pitchFamily="34" charset="0"/>
            </a:endParaRP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3566629"/>
            <a:ext cx="10972800" cy="67390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23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u="sng" spc="-60" dirty="0">
                <a:ln w="3175">
                  <a:noFill/>
                </a:ln>
                <a:solidFill>
                  <a:srgbClr val="08023F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19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352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59C7E2A-1841-4AA0-8084-E8A63CE1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B4C566-5663-4C0D-9E13-F0B36146D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122110-9891-47A6-9D27-CCBBFD59F7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2CAE07A-3C6E-420E-AFAE-D58FF40EB5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ABE9AD-6DAD-4C0B-9320-2C57C5AB3E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BF7C1C-5346-439E-84A8-6144DDA42BB2}"/>
              </a:ext>
            </a:extLst>
          </p:cNvPr>
          <p:cNvSpPr txBox="1"/>
          <p:nvPr/>
        </p:nvSpPr>
        <p:spPr>
          <a:xfrm>
            <a:off x="4284784" y="4394803"/>
            <a:ext cx="875713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/>
                <a:cs typeface="Segoe UI"/>
              </a:rPr>
              <a:t>Ranga Rao Karanam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/>
                <a:cs typeface="Segoe UI"/>
              </a:rPr>
              <a:t>Founder, in28minutes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3566629"/>
            <a:ext cx="10972800" cy="67390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369332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11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B464EC-8180-48FF-8846-E49F5531B9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3DD20D9-1250-43D9-B819-A74C0C3B44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C003113-5092-40DF-9F55-ED688FF791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e29ddae-502e-47f8-b6ac-1930e43e0c49"/>
    <ds:schemaRef ds:uri="f9ea4d1f-cef4-4148-b1b3-16bb27743a9d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schemas.microsoft.com/office/2006/metadata/properties"/>
    <ds:schemaRef ds:uri="http://www.w3.org/2000/xmlns/"/>
    <ds:schemaRef ds:uri="f9ea4d1f-cef4-4148-b1b3-16bb27743a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26</Words>
  <Application>Microsoft Office PowerPoint</Application>
  <PresentationFormat>Custom</PresentationFormat>
  <Paragraphs>11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Document template - Corp grid</vt:lpstr>
      <vt:lpstr>1_Document template - Corp grid</vt:lpstr>
      <vt:lpstr>PowerPoint Presentation</vt:lpstr>
      <vt:lpstr>Ranga Rao Karanam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ANANT MAHESHWARI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>Unknown User</cp:lastModifiedBy>
  <cp:revision>13</cp:revision>
  <dcterms:created xsi:type="dcterms:W3CDTF">2020-10-17T05:30:34Z</dcterms:created>
  <dcterms:modified xsi:type="dcterms:W3CDTF">2022-10-14T15:35:18Z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